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notesMasterIdLst>
    <p:notesMasterId r:id="rId8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Vergleich zu Logfile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Agenda ist mehr als lose Sammlung von Themen zu betrachten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Link:https://learn.microsoft.com/en-us/dotnet/fundamentals/diagnostics/runtime-events
drauf gehen um verschiedene Events zu sehen
Rechtsklick sauf Eventzeit, AnyStacks
Callees Tab um Stacktrace zu sehen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Code dient nur als Beispiel.
Man sollte da nochmal schauen, wie man es richtig macht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und collect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oder: Durchschnittliche Dauer Schritt eines Imports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kann auch Kernelaufrufe tracen, aber nicht ohne erweiterte Rechte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https://github.com/dotnet/dotnet-monitor/tree/main/documentation
mal einen beliebigen GET Request ausprobieren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dev-cor zeigen. mit grep filtern!!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Grouppattern: `coreclr!-&gt;;!=&gt;REST`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wir werden nicht alles im Tool nutzen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https://github.com/DustinCampbell/dotnet-runtime/blob/main/src/coreclr/vm/syncblk.h
wichtig: Hashcode von zweitem Schritt aufschreiben
dumpheap -type TestObject
dd &lt;addresse - 8&gt;
dumpheap bei jedem Dump neu machen, es könnte sein, dass DotNet das Objekt verschoben hat
dd &lt;syncblock&gt; -&gt; mittendrin ist dann der hashcode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Program.cs ist der Bug drin
Env Var: TriggerError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AnyStacks
- Exc Spalte m.E. im Usermode Sampling nicht aussagekräftig
- Sortieren nach Inc
- Wir sehen viele Thread Einträge mit 11% / 13.000 Inc Ct
- augenscheinlich alle Threads ausgelastet, aber: User Mode
- schauen in "byName" ohne Group: Welche Threads haben sehr viel Wait o.ä. Die excluden
- nach und nach aufräumen
- ggf auch schauen, welcher Code in byName ist von mir
- die Stellen prüfen
- oder: vorher im System prüfen, welcher Thread ausgelastet ist, z.b. 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sparsamer Verwendung** von `lock` kann der blockierende Thread ggf leicht ermittelt werden durch die Analyse der **wenigen** Stellen, welche das `lock` Statement auf das betroffene Objekt aufrufen. Aber das wird leider unpraktisch bei häufigen Verwendungen des gleichen Lockobjektes. Zudem fehlt dadurch die Info, welche Ressource auf DB Ebene für den Deadlock verantwortlich ist (wobei wir zu dem jetzigen Zeitpunkt noch nicht wissen, dass SQL beteiligt ist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vorher und nachher:
cat /proc/1681/smaps | grep -i pss |  awk '{Total+=$2} END {print Total/1024/1024" GB"}'
prüfen mit (vorher-nachher)
eeheap -loader (da dürfte die assembly drin sein)
  high/low frquency heap steigt an
dumpdomain -&gt; zeigt assemblies bzw module an
dotnet-counters -&gt; GC heap sehr klein, working set groß -&gt; unmanaged memory leak
dumpmodule -mt -&gt; zeigt die MethodTables im modul an
dumpmt &lt;mt&gt; zur anzeige von metadaten
dumpclass &lt;eeclass&gt; zeigt klasse an
daraus findet man hoffentlich notwendige infos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counters -&gt; heap vs working set
Dump holen
dumpheap -stat
-&gt; 7f8bd485b7d0   657 6,362,077 System.Byte[]
dumpheap -mt 7f8bd485b7d0
-&gt;
    7f87bc1d59f0     7f8bd485b7d0             61
    7f87bc1d5ae0     7f8bd485b7d0             61
    7f883bfff5d0     7f8bd485b7d0          1,048
    7f883c008b70     7f8bd485b7d0         65,560
    7f896bfff038     7f8bd485b7d0        158,744
    7f896c025c70     7f8bd485b7d0        158,744
    7f896c04c8a8     7f8bd485b7d0        158,744
    7f896c0734e0     7f8bd485b7d0        158,744
    7f896c09a118     7f8bd485b7d0        158,744
    7f896c0c0d50     7f8bd485b7d0        158,744
    7f896c0e7988     7f8bd485b7d0        158,744
    7f896c10e5c0     7f8bd485b7d0        158,744
    7f896c1351f8     7f8bd485b7d0        158,744
    7f896c15be30     7f8bd485b7d0        158,744
gcroot 7f896c0e7988
-&gt; man sieht nun, dass versehentlich der cache im singleton gefüllt wird und nicht bereinigt wird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Sortieren nach Exc Ct
Type ...
Rechtsklick -&gt; Goto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Man kann Frameworkcode debuggen
- Demo: App starten, pausieren
- in Aufrufliste in Framework Frame klicken
- =&gt; Kein Code da
- Modulliste -&gt; Pfad kopieren -&gt; dotnet-symbol
- Rechtsklick -&gt; Quellcode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78</Slides>
  <Notes>78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78</vt:i4>
      </vt:variant>
    </vt:vector>
  </HeadingPairs>
  <TitlesOfParts>
    <vt:vector size="8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2023-11-20T22:45:46Z</dcterms:created>
  <dcterms:modified xsi:type="dcterms:W3CDTF">2023-11-20T22:45:46Z</dcterms:modified>
</cp:coreProperties>
</file>